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94673"/>
  </p:normalViewPr>
  <p:slideViewPr>
    <p:cSldViewPr snapToGrid="0">
      <p:cViewPr>
        <p:scale>
          <a:sx n="17" d="100"/>
          <a:sy n="17" d="100"/>
        </p:scale>
        <p:origin x="368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C9187-B015-E844-A9D1-E688CF3D2DC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CDB9F-476C-E74D-8507-4438F061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1pPr>
    <a:lvl2pPr marL="1753453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2pPr>
    <a:lvl3pPr marL="3506907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3pPr>
    <a:lvl4pPr marL="5260360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4pPr>
    <a:lvl5pPr marL="7013814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5pPr>
    <a:lvl6pPr marL="8767267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6pPr>
    <a:lvl7pPr marL="10520721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7pPr>
    <a:lvl8pPr marL="12274174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8pPr>
    <a:lvl9pPr marL="14027628" algn="l" defTabSz="3506907" rtl="0" eaLnBrk="1" latinLnBrk="0" hangingPunct="1">
      <a:defRPr sz="4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35763-04B4-8EA6-6588-D13665524062}"/>
              </a:ext>
            </a:extLst>
          </p:cNvPr>
          <p:cNvSpPr/>
          <p:nvPr userDrawn="1"/>
        </p:nvSpPr>
        <p:spPr>
          <a:xfrm>
            <a:off x="0" y="40956860"/>
            <a:ext cx="30267275" cy="1837378"/>
          </a:xfrm>
          <a:prstGeom prst="rect">
            <a:avLst/>
          </a:prstGeom>
          <a:solidFill>
            <a:srgbClr val="9B001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125A6-84DB-18F0-DE39-AFBEE2D96E66}"/>
              </a:ext>
            </a:extLst>
          </p:cNvPr>
          <p:cNvSpPr/>
          <p:nvPr userDrawn="1"/>
        </p:nvSpPr>
        <p:spPr>
          <a:xfrm>
            <a:off x="0" y="0"/>
            <a:ext cx="30267272" cy="2351314"/>
          </a:xfrm>
          <a:prstGeom prst="rect">
            <a:avLst/>
          </a:prstGeom>
          <a:solidFill>
            <a:srgbClr val="9B00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11406AA5-45EC-8D90-670E-28997D5FD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</a:blip>
          <a:srcRect b="86177"/>
          <a:stretch/>
        </p:blipFill>
        <p:spPr>
          <a:xfrm>
            <a:off x="0" y="0"/>
            <a:ext cx="30267273" cy="235131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3DB1586-0097-EDB3-6EEB-594AEC531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864" y="-2324785"/>
            <a:ext cx="7000879" cy="7000879"/>
          </a:xfrm>
          <a:prstGeom prst="rect">
            <a:avLst/>
          </a:prstGeom>
        </p:spPr>
      </p:pic>
      <p:pic>
        <p:nvPicPr>
          <p:cNvPr id="8" name="Picture 7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A810C3B2-B5AD-1576-E1C4-954C46CF20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</a:blip>
          <a:srcRect t="83904" b="2273"/>
          <a:stretch/>
        </p:blipFill>
        <p:spPr>
          <a:xfrm>
            <a:off x="-1" y="40956860"/>
            <a:ext cx="30267273" cy="183737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AE1B4EA-8270-8B01-00B8-9245ED47F4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10546" y="-579968"/>
            <a:ext cx="4867865" cy="3511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6C26A7-0282-16B2-9F55-C6DAE5D920FD}"/>
              </a:ext>
            </a:extLst>
          </p:cNvPr>
          <p:cNvSpPr txBox="1"/>
          <p:nvPr userDrawn="1"/>
        </p:nvSpPr>
        <p:spPr>
          <a:xfrm>
            <a:off x="1499110" y="41444660"/>
            <a:ext cx="700087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5000" b="0" i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#gisday2024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C0569C-8C03-6B98-21F2-5F78B101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70" y="3583183"/>
            <a:ext cx="26105525" cy="351124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354C7C5-796C-31A0-8F88-665CD4C6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72" y="7984462"/>
            <a:ext cx="26105525" cy="964836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5C88D67-DDD7-2931-9BB7-815EF4779C4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80869" y="18864700"/>
            <a:ext cx="26105525" cy="964836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FE8DF01-7D9B-690C-F84A-26746FDFA3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80869" y="29664853"/>
            <a:ext cx="26105525" cy="964836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2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BB2D9-3AE8-3CF5-4AE9-34EE7F98D4C1}"/>
              </a:ext>
            </a:extLst>
          </p:cNvPr>
          <p:cNvSpPr/>
          <p:nvPr userDrawn="1"/>
        </p:nvSpPr>
        <p:spPr>
          <a:xfrm>
            <a:off x="0" y="40956860"/>
            <a:ext cx="30267275" cy="1837378"/>
          </a:xfrm>
          <a:prstGeom prst="rect">
            <a:avLst/>
          </a:prstGeom>
          <a:solidFill>
            <a:srgbClr val="9B001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0D2A7A-A82B-F1EE-1152-7AF8898178CC}"/>
              </a:ext>
            </a:extLst>
          </p:cNvPr>
          <p:cNvSpPr/>
          <p:nvPr userDrawn="1"/>
        </p:nvSpPr>
        <p:spPr>
          <a:xfrm>
            <a:off x="0" y="0"/>
            <a:ext cx="30267272" cy="2351314"/>
          </a:xfrm>
          <a:prstGeom prst="rect">
            <a:avLst/>
          </a:prstGeom>
          <a:solidFill>
            <a:srgbClr val="9B00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03198F91-4969-E941-8EEF-AF6E6356D6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</a:blip>
          <a:srcRect b="86177"/>
          <a:stretch/>
        </p:blipFill>
        <p:spPr>
          <a:xfrm>
            <a:off x="0" y="0"/>
            <a:ext cx="30267273" cy="235131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2F1944C-6FB9-9278-ACBD-20969BF73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864" y="-2324785"/>
            <a:ext cx="7000879" cy="7000879"/>
          </a:xfrm>
          <a:prstGeom prst="rect">
            <a:avLst/>
          </a:prstGeom>
        </p:spPr>
      </p:pic>
      <p:pic>
        <p:nvPicPr>
          <p:cNvPr id="11" name="Picture 10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1376632F-D114-86C9-F6B1-592EC4FF35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</a:blip>
          <a:srcRect t="83904" b="2273"/>
          <a:stretch/>
        </p:blipFill>
        <p:spPr>
          <a:xfrm>
            <a:off x="-1" y="40956860"/>
            <a:ext cx="30267273" cy="18373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A754C66-CB13-F734-D9DE-F3F6C3A448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10546" y="-579968"/>
            <a:ext cx="4867865" cy="3511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6BC905-AB7D-896C-A933-D32C45207039}"/>
              </a:ext>
            </a:extLst>
          </p:cNvPr>
          <p:cNvSpPr txBox="1"/>
          <p:nvPr userDrawn="1"/>
        </p:nvSpPr>
        <p:spPr>
          <a:xfrm>
            <a:off x="1499110" y="41444660"/>
            <a:ext cx="700087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5000" b="0" i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#gisday2024</a:t>
            </a:r>
          </a:p>
        </p:txBody>
      </p:sp>
    </p:spTree>
    <p:extLst>
      <p:ext uri="{BB962C8B-B14F-4D97-AF65-F5344CB8AC3E}">
        <p14:creationId xmlns:p14="http://schemas.microsoft.com/office/powerpoint/2010/main" val="41524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3C4B-ECCC-B240-DD42-6DDF40F8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D257-4345-C4A6-563F-7B6CD3EE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7FE42-BD0F-7086-960F-FDCC867421A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85EE7-229B-C6E8-124B-E0A8EA741B3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1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 Mamić</dc:creator>
  <cp:lastModifiedBy>Luka Mamić</cp:lastModifiedBy>
  <cp:revision>7</cp:revision>
  <dcterms:created xsi:type="dcterms:W3CDTF">2024-10-17T19:07:55Z</dcterms:created>
  <dcterms:modified xsi:type="dcterms:W3CDTF">2024-10-18T17:15:11Z</dcterms:modified>
</cp:coreProperties>
</file>