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55229A63-AC29-BDB0-A7C6-C6CFB1857006}"/>
              </a:ext>
            </a:extLst>
          </p:cNvPr>
          <p:cNvSpPr/>
          <p:nvPr userDrawn="1"/>
        </p:nvSpPr>
        <p:spPr>
          <a:xfrm>
            <a:off x="-4" y="6604000"/>
            <a:ext cx="12192004" cy="625534"/>
          </a:xfrm>
          <a:prstGeom prst="rect">
            <a:avLst/>
          </a:prstGeom>
          <a:solidFill>
            <a:srgbClr val="9B001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2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8487E67-9A3C-D3FB-4A69-E05200A84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3AE8223-83D8-9594-77EF-D28584E5D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853263-C342-9360-8C9E-87834C747E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75640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6B66CD-74C0-4F39-B08E-7CAA63823BE3}" type="datetimeFigureOut">
              <a:rPr lang="it-IT" smtClean="0"/>
              <a:pPr/>
              <a:t>20/10/2024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4B3D8E-A824-D0EA-732E-4F29BF8C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75640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A551F3-5C49-1403-BBB1-9E3B854E2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75640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0972014-3207-4241-B661-D16584FA464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9729E28-4D7E-25C6-223C-7A75EE4B8ADC}"/>
              </a:ext>
            </a:extLst>
          </p:cNvPr>
          <p:cNvSpPr/>
          <p:nvPr userDrawn="1"/>
        </p:nvSpPr>
        <p:spPr>
          <a:xfrm>
            <a:off x="-4" y="-10679"/>
            <a:ext cx="12192004" cy="1016118"/>
          </a:xfrm>
          <a:prstGeom prst="rect">
            <a:avLst/>
          </a:prstGeom>
          <a:solidFill>
            <a:srgbClr val="9B001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2" dirty="0"/>
          </a:p>
        </p:txBody>
      </p:sp>
      <p:pic>
        <p:nvPicPr>
          <p:cNvPr id="8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D512950-BCC0-CEA5-2472-2F5458D9C5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4081" t="34056" r="15386" b="37257"/>
          <a:stretch/>
        </p:blipFill>
        <p:spPr>
          <a:xfrm>
            <a:off x="58053" y="57676"/>
            <a:ext cx="2012928" cy="972612"/>
          </a:xfrm>
          <a:prstGeom prst="rect">
            <a:avLst/>
          </a:prstGeom>
        </p:spPr>
      </p:pic>
      <p:pic>
        <p:nvPicPr>
          <p:cNvPr id="9" name="Graphic 11">
            <a:extLst>
              <a:ext uri="{FF2B5EF4-FFF2-40B4-BE49-F238E27FC236}">
                <a16:creationId xmlns:a16="http://schemas.microsoft.com/office/drawing/2014/main" id="{7F99FEE0-2CDE-61E6-E938-F45743F5F0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067" t="22259" r="9279" b="24394"/>
          <a:stretch/>
        </p:blipFill>
        <p:spPr>
          <a:xfrm>
            <a:off x="9811657" y="0"/>
            <a:ext cx="2249714" cy="96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5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A21ECA9-ABED-5A4E-6814-3ECBD25F6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63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A1BC5B0-0FEA-0B52-A4C6-7BDCFF86F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81300"/>
            <a:ext cx="10515600" cy="3395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F8ED4BD-0EF5-8790-8745-F1428AAF382E}"/>
              </a:ext>
            </a:extLst>
          </p:cNvPr>
          <p:cNvSpPr/>
          <p:nvPr userDrawn="1"/>
        </p:nvSpPr>
        <p:spPr>
          <a:xfrm>
            <a:off x="-4" y="-10679"/>
            <a:ext cx="12192004" cy="1016118"/>
          </a:xfrm>
          <a:prstGeom prst="rect">
            <a:avLst/>
          </a:prstGeom>
          <a:solidFill>
            <a:srgbClr val="9B001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2" dirty="0"/>
          </a:p>
        </p:txBody>
      </p:sp>
      <p:pic>
        <p:nvPicPr>
          <p:cNvPr id="8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B96C97B-C86A-E90B-DC18-07696779DF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4081" t="34056" r="15386" b="37257"/>
          <a:stretch/>
        </p:blipFill>
        <p:spPr>
          <a:xfrm>
            <a:off x="58053" y="57676"/>
            <a:ext cx="2012928" cy="972612"/>
          </a:xfrm>
          <a:prstGeom prst="rect">
            <a:avLst/>
          </a:prstGeom>
        </p:spPr>
      </p:pic>
      <p:pic>
        <p:nvPicPr>
          <p:cNvPr id="9" name="Graphic 11">
            <a:extLst>
              <a:ext uri="{FF2B5EF4-FFF2-40B4-BE49-F238E27FC236}">
                <a16:creationId xmlns:a16="http://schemas.microsoft.com/office/drawing/2014/main" id="{1040157F-8814-6BD2-6B4A-2D60E3C2DE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9067" t="22259" r="9279" b="24394"/>
          <a:stretch/>
        </p:blipFill>
        <p:spPr>
          <a:xfrm>
            <a:off x="9811657" y="0"/>
            <a:ext cx="2249714" cy="961933"/>
          </a:xfrm>
          <a:prstGeom prst="rect">
            <a:avLst/>
          </a:prstGeom>
        </p:spPr>
      </p:pic>
      <p:sp>
        <p:nvSpPr>
          <p:cNvPr id="10" name="Rectangle 7">
            <a:extLst>
              <a:ext uri="{FF2B5EF4-FFF2-40B4-BE49-F238E27FC236}">
                <a16:creationId xmlns:a16="http://schemas.microsoft.com/office/drawing/2014/main" id="{94B094BC-9C91-DAB7-F5DE-6E7CBCA2EA50}"/>
              </a:ext>
            </a:extLst>
          </p:cNvPr>
          <p:cNvSpPr/>
          <p:nvPr userDrawn="1"/>
        </p:nvSpPr>
        <p:spPr>
          <a:xfrm>
            <a:off x="-4" y="6604000"/>
            <a:ext cx="12192004" cy="625534"/>
          </a:xfrm>
          <a:prstGeom prst="rect">
            <a:avLst/>
          </a:prstGeom>
          <a:solidFill>
            <a:srgbClr val="9B001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2" dirty="0"/>
          </a:p>
        </p:txBody>
      </p:sp>
      <p:sp>
        <p:nvSpPr>
          <p:cNvPr id="11" name="Segnaposto data 3">
            <a:extLst>
              <a:ext uri="{FF2B5EF4-FFF2-40B4-BE49-F238E27FC236}">
                <a16:creationId xmlns:a16="http://schemas.microsoft.com/office/drawing/2014/main" id="{654D64AD-AE7C-5F98-5F79-9A7B0118F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75640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6B66CD-74C0-4F39-B08E-7CAA63823BE3}" type="datetimeFigureOut">
              <a:rPr lang="it-IT" smtClean="0"/>
              <a:pPr/>
              <a:t>20/10/2024</a:t>
            </a:fld>
            <a:endParaRPr lang="it-IT"/>
          </a:p>
        </p:txBody>
      </p:sp>
      <p:sp>
        <p:nvSpPr>
          <p:cNvPr id="12" name="Segnaposto piè di pagina 4">
            <a:extLst>
              <a:ext uri="{FF2B5EF4-FFF2-40B4-BE49-F238E27FC236}">
                <a16:creationId xmlns:a16="http://schemas.microsoft.com/office/drawing/2014/main" id="{BB5A9D1D-D23D-1D69-47D3-BB48FB1E8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75640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3" name="Segnaposto numero diapositiva 5">
            <a:extLst>
              <a:ext uri="{FF2B5EF4-FFF2-40B4-BE49-F238E27FC236}">
                <a16:creationId xmlns:a16="http://schemas.microsoft.com/office/drawing/2014/main" id="{62FD22FF-197B-96CA-4B19-E568E1245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75640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0972014-3207-4241-B661-D16584FA464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57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C945D3-2CDF-7696-011D-A456DE095D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BFBE1CF-6895-719B-A2B2-4FDE15D69C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828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Francesco Pirotti</dc:creator>
  <cp:lastModifiedBy>Francesco Pirotti</cp:lastModifiedBy>
  <cp:revision>1</cp:revision>
  <dcterms:created xsi:type="dcterms:W3CDTF">2024-10-20T05:45:20Z</dcterms:created>
  <dcterms:modified xsi:type="dcterms:W3CDTF">2024-10-20T05:49:37Z</dcterms:modified>
</cp:coreProperties>
</file>